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7" r:id="rId2"/>
    <p:sldId id="258" r:id="rId3"/>
    <p:sldId id="298" r:id="rId4"/>
    <p:sldId id="282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07/04/2021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3726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心神困倦心裏有重罪過</a:t>
            </a:r>
            <a:endParaRPr lang="en-PH" altLang="zh-TW" sz="6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9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Weary of Self and Laden with My Sin</a:t>
            </a:r>
            <a:endParaRPr lang="en-US" sz="39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這聲就是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我主耶穌的聲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Goa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 is the voice of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that I hear,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435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是祂親手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在招我就免驚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are the hands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stretch’d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out to draw me near,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5272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祂的寶血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    e   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會將我罪洗清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His the blood that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for all atone,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801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使我成聖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-seng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堪得站祂座前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Kham-tit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set me faultless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before the throne.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9386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公義的主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Chu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祢會保我賤名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po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Yea, Thou wilt answer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me, righteous Lord,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8781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我得報賞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tit  po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都是由祢做成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Long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tui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all the merits,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mine the great reward,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61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祢受刺戳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chhi-chhak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使我戴金冕旒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Ho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Thine the sharp thorns,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mine the golden crown;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68614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犧牲性命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我才會得拯救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Mine the life won,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Thine the life laid down.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2216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我都不會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long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boe-oe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報答主的憐憫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Po- tap  Chu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Nought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can I bring,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dear Lord for all I owe, 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3217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惟獨會獻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Tok-tok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一項就是本身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Chit 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pun-sin,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let my full heart,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it can bestow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4386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心神困倦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sin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心裏有重罪過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 tang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eary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of earth and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laden with my sin,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有一句話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  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表明敬愛的心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Piau-beng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sim,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Mary’s gift,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my devotion prove,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0804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85800"/>
            <a:ext cx="9372600" cy="61722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就是赦免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愈多愛疼愈深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Na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Forgiven greatly,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I greatly love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50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6096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舉頭向天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ng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欣慕彼處可住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toa,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look to Heav’n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long to enter in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767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雖然天上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不容一項惡事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there no evil thing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find a home,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78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尚且由彼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有聲在招我來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yet I hear a voice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bids me come.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6530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我真汚穢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chin  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怎樣敢望享受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vile I am,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how dare I hope to stand</a:t>
            </a: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5615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住在天上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榮光福氣聖城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pure glory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that holy land?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385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到在上帝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光亮荘嚴座前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chong-giam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Before the whiteness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that throne appear?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6611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尚且由彼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有手招我進前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there are Hands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stretch’d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draw me near.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073560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1657</TotalTime>
  <Words>679</Words>
  <Application>Microsoft Office PowerPoint</Application>
  <PresentationFormat>Widescreen</PresentationFormat>
  <Paragraphs>153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200</cp:revision>
  <dcterms:created xsi:type="dcterms:W3CDTF">2018-01-05T06:11:53Z</dcterms:created>
  <dcterms:modified xsi:type="dcterms:W3CDTF">2021-04-07T08:16:51Z</dcterms:modified>
</cp:coreProperties>
</file>